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6AB7D-8406-4916-A95A-797F2E509C14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64276-06C3-4F8D-9DD6-F54D4BB4B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6AB7D-8406-4916-A95A-797F2E509C14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64276-06C3-4F8D-9DD6-F54D4BB4B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6AB7D-8406-4916-A95A-797F2E509C14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64276-06C3-4F8D-9DD6-F54D4BB4B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6AB7D-8406-4916-A95A-797F2E509C14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64276-06C3-4F8D-9DD6-F54D4BB4B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6AB7D-8406-4916-A95A-797F2E509C14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64276-06C3-4F8D-9DD6-F54D4BB4B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6AB7D-8406-4916-A95A-797F2E509C14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64276-06C3-4F8D-9DD6-F54D4BB4B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6AB7D-8406-4916-A95A-797F2E509C14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64276-06C3-4F8D-9DD6-F54D4BB4B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6AB7D-8406-4916-A95A-797F2E509C14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64276-06C3-4F8D-9DD6-F54D4BB4B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6AB7D-8406-4916-A95A-797F2E509C14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64276-06C3-4F8D-9DD6-F54D4BB4B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6AB7D-8406-4916-A95A-797F2E509C14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64276-06C3-4F8D-9DD6-F54D4BB4B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6AB7D-8406-4916-A95A-797F2E509C14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7064276-06C3-4F8D-9DD6-F54D4BB4B8E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96AB7D-8406-4916-A95A-797F2E509C14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7064276-06C3-4F8D-9DD6-F54D4BB4B8E0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http://www.youreuropemap.com/europe_map_politica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904999"/>
            <a:ext cx="6187813" cy="495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7086600" y="1981200"/>
            <a:ext cx="914400" cy="533400"/>
          </a:xfrm>
          <a:prstGeom prst="rect">
            <a:avLst/>
          </a:prstGeom>
          <a:solidFill>
            <a:srgbClr val="83FA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+mj-lt"/>
              </a:rPr>
              <a:t>Agenda:  Europe Map Test next block day—Wed./Thurs.  STUDY!!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57200"/>
            <a:ext cx="9144000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</a:rPr>
              <a:t>*NO Focus today—Go straight to wiki—Europe Map Practice page and review for the test.  You will take a Practice Map Test in 15 min.</a:t>
            </a:r>
            <a:endParaRPr lang="en-US" b="1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447800"/>
            <a:ext cx="9144000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*</a:t>
            </a:r>
            <a:r>
              <a:rPr lang="en-US" b="1" dirty="0" smtClean="0">
                <a:latin typeface="+mj-lt"/>
              </a:rPr>
              <a:t>Get out a pencil or pen to take the practice test.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1563</TotalTime>
  <Words>53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Slide 1</vt:lpstr>
    </vt:vector>
  </TitlesOfParts>
  <Company>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poweruser</dc:creator>
  <cp:lastModifiedBy>poweruser</cp:lastModifiedBy>
  <cp:revision>1</cp:revision>
  <dcterms:created xsi:type="dcterms:W3CDTF">2011-04-18T12:32:34Z</dcterms:created>
  <dcterms:modified xsi:type="dcterms:W3CDTF">2011-04-19T14:36:06Z</dcterms:modified>
</cp:coreProperties>
</file>